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3" r:id="rId5"/>
    <p:sldId id="269" r:id="rId6"/>
    <p:sldId id="271" r:id="rId7"/>
    <p:sldId id="266" r:id="rId8"/>
    <p:sldId id="265" r:id="rId9"/>
    <p:sldId id="259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94"/>
    <a:srgbClr val="326144"/>
    <a:srgbClr val="FFEBDE"/>
    <a:srgbClr val="FF6600"/>
    <a:srgbClr val="002F54"/>
    <a:srgbClr val="022D50"/>
    <a:srgbClr val="FFFFE5"/>
    <a:srgbClr val="012E4F"/>
    <a:srgbClr val="C6E5FE"/>
    <a:srgbClr val="012D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E44A9E-5793-4AE8-BB72-A37657C88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9A0003-4923-4937-A26B-76028998D3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57A223-D623-444E-89F8-6BBB9024F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3822-0096-44BF-B5B0-9923F2D05B43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6C2456-CF81-4F74-B723-4A2D3843A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130B31-DECE-45B9-9BB7-8A5E28AD7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8547-EE6B-43EE-8D59-973646FA2A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519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FDBD18-AFC5-4A8F-8951-159A47D98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672FAD6-E0AC-4C0A-B7A6-91DF09E29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8817D28-18E0-4F0A-A0B6-E2BF93B7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3822-0096-44BF-B5B0-9923F2D05B43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B52CC0-9940-4162-A906-4CAD6CA1A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6DF36B7-1128-48F1-BB69-1E8076F87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8547-EE6B-43EE-8D59-973646FA2A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868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C03FED9-F5C5-416A-BF80-92327330B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D35B37F-852A-4AE2-BA9A-9EE2B24E2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56B45BF-DA16-4E15-86A5-EC9DE2D8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3822-0096-44BF-B5B0-9923F2D05B43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68DD9E7-BA1A-4420-8DFE-26CD066A6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9E0E58-1728-4D3C-8AA1-5D66947AF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8547-EE6B-43EE-8D59-973646FA2A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549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136A7E-0764-465E-AC05-CB815B8DD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D2A917-AAFF-4853-9916-D355E51B9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FED01DC-581E-431A-9D9E-A3EB68445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3822-0096-44BF-B5B0-9923F2D05B43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850B0E-2C23-4609-8FC8-6D7F64D87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32AD72-79B7-4824-AF90-00C6F9C21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8547-EE6B-43EE-8D59-973646FA2A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812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589B9D-D715-4B5D-968B-27BDD7DD8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3E24202-6E22-4B5F-8D12-09DEB5EE3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7CCAC90-B448-44E0-9D4A-4CF00A030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3822-0096-44BF-B5B0-9923F2D05B43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7B2E0F-44C2-41C9-9817-10A80F975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3EBB74A-1CAC-450E-A535-10B6735AB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8547-EE6B-43EE-8D59-973646FA2A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536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4C7DB2-E660-41A6-A2D4-1FF34DA5F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E5FF6A-683B-429D-90CF-687E65767B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827F3D7-FBA1-4FE3-8638-293C4C15D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B6971B6-B0C4-4789-AD56-284B187B7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3822-0096-44BF-B5B0-9923F2D05B43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7E1ADA0-CAC5-42E9-88E2-ADCBFF8F9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C0E7CE3-C4B7-4BD1-B465-5F58A404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8547-EE6B-43EE-8D59-973646FA2A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834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B20E90-0B7A-43FB-A6B9-42E869830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A1E9940-7D66-48B9-A10A-483BF5C3C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9818598-37F9-46A5-9F4C-75B9377B5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CA0665D-C359-4609-9964-004969364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34B0587-596A-472A-9A11-B9976482EB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E1D378E-0CAC-4EE5-96FC-2F82304BF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3822-0096-44BF-B5B0-9923F2D05B43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DCBB702-47E3-4E5E-98E5-F83660CBC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CFE12B2-F689-4A91-8729-1850A0790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8547-EE6B-43EE-8D59-973646FA2A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256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8BA4A6-1655-4776-ADE6-048ACC518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0CD5CBC-71A8-4812-87E6-4DA60D239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3822-0096-44BF-B5B0-9923F2D05B43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55BD56A-A797-4769-90DA-041770AE2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A5FBBE3-FA6C-4007-9071-8096C54DE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8547-EE6B-43EE-8D59-973646FA2A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94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A8E308E-EE36-4520-B96E-70EF27A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3822-0096-44BF-B5B0-9923F2D05B43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D5E27B6-1088-40C4-8780-4344AD98D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215BF62-2CF4-4697-933C-B41ECF71F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8547-EE6B-43EE-8D59-973646FA2A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133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4225D5-5E94-4FDA-B432-83FFECA4B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9DC279-EDE2-4053-B930-C835FC8F3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218D2E6-2E7D-468E-BB41-DA7E3798B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B0FEE60-7B73-467F-B2F3-C68CECC0D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3822-0096-44BF-B5B0-9923F2D05B43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0D96BA2-16C9-472A-B9B6-4FED4DCE4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BC319E5-1784-4551-8137-27CBF3ACB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8547-EE6B-43EE-8D59-973646FA2A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718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D1205E-7B13-4C8C-B4DC-8D80CC671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A922312-A3D7-4FD2-80FC-6F5AE97B2B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D05FC22-CFF4-44FC-96EE-DE790C51D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86C5A7B-EBFD-4C77-80D8-5E96899AC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3822-0096-44BF-B5B0-9923F2D05B43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42F3068-ED2D-43AD-8213-E79AB0DD3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2D6B2C2-A388-47D8-A3D4-4C7416967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8547-EE6B-43EE-8D59-973646FA2A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3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03171C6-C349-4966-BF73-A720871B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65DA06D-46AB-42A7-8C8E-AD94BA9A8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8A47B60-967D-4EA0-B3AC-E6F84298B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83822-0096-44BF-B5B0-9923F2D05B43}" type="datetimeFigureOut">
              <a:rPr lang="fi-FI" smtClean="0"/>
              <a:t>11.5.2022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885433C-E312-455F-93C9-6C1AABF863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5E14D9A-7E5E-415D-A65C-8C11FD6956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08547-EE6B-43EE-8D59-973646FA2A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224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kotiseutuliitto.fi/seurantalot/seurantalojen-korjausavustu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14098A-D383-4A8C-BD92-0F6F0912D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51925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i-FI" dirty="0">
                <a:solidFill>
                  <a:srgbClr val="005E94"/>
                </a:solidFill>
                <a:latin typeface="Overlock Black" panose="02000503030000020004" pitchFamily="2" charset="0"/>
                <a:ea typeface="Source Sans Pro SemiBold" panose="020B0603030403020204" pitchFamily="34" charset="0"/>
              </a:rPr>
              <a:t>Seurantalojen korjausavustus</a:t>
            </a:r>
            <a:br>
              <a:rPr lang="fi-FI" dirty="0">
                <a:solidFill>
                  <a:srgbClr val="062B4A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</a:br>
            <a:r>
              <a:rPr lang="fi-FI" sz="4900" b="1" dirty="0">
                <a:solidFill>
                  <a:srgbClr val="32614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Avustuksen hakeminen</a:t>
            </a:r>
            <a:endParaRPr lang="fi-FI" b="1" dirty="0">
              <a:solidFill>
                <a:srgbClr val="326144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3BAEF4C-D2F9-4B49-83B6-D087E0465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51352"/>
            <a:ext cx="9144000" cy="1655762"/>
          </a:xfrm>
        </p:spPr>
        <p:txBody>
          <a:bodyPr/>
          <a:lstStyle/>
          <a:p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</a:rPr>
              <a:t>2022</a:t>
            </a:r>
          </a:p>
        </p:txBody>
      </p:sp>
      <p:pic>
        <p:nvPicPr>
          <p:cNvPr id="5" name="Kuva 4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778D4FD8-F941-470D-8C67-F6549625B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45" y="718608"/>
            <a:ext cx="2743309" cy="14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18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049EF4-04CB-4269-AFBD-79AEFCB33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5E94"/>
                </a:solidFill>
                <a:latin typeface="Overlock Black" panose="02000503030000020004" pitchFamily="2" charset="0"/>
                <a:ea typeface="Source Sans Pro SemiBold" panose="020B0603030403020204" pitchFamily="34" charset="0"/>
              </a:rPr>
              <a:t>Avustuksen hakeminen</a:t>
            </a:r>
            <a:endParaRPr lang="fi-FI" dirty="0">
              <a:solidFill>
                <a:srgbClr val="005E94"/>
              </a:solidFill>
              <a:latin typeface="Overlock Black" panose="02000503030000020004" pitchFamily="2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3A5A1A-C5B5-456A-B2C3-97911BB79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Lue ensin avustuksen hakijan ohje. Ohje löytyy liiton verkkosivuilta.</a:t>
            </a:r>
          </a:p>
          <a:p>
            <a:pPr>
              <a:lnSpc>
                <a:spcPct val="150000"/>
              </a:lnSpc>
            </a:pP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Hakuaika on syyskuussa. Haku päättyy 30.9., älä jätä hakemista viime hetkeen.</a:t>
            </a:r>
          </a:p>
          <a:p>
            <a:pPr>
              <a:lnSpc>
                <a:spcPct val="150000"/>
              </a:lnSpc>
            </a:pP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Avustushakemus täytetään Kotiseutuliiton sähköisessä hakujärjestelmässä.</a:t>
            </a:r>
          </a:p>
          <a:p>
            <a:pPr>
              <a:lnSpc>
                <a:spcPct val="150000"/>
              </a:lnSpc>
            </a:pP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Tunnukset järjestelmään pyydetään samasta paikasta, saat ne sähköpostiisi.</a:t>
            </a:r>
          </a:p>
          <a:p>
            <a:pPr>
              <a:lnSpc>
                <a:spcPct val="150000"/>
              </a:lnSpc>
            </a:pP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Paperihakemus on tarkoitettu vain tilanteisiin, joissa sähköinen hakeminen ei jostain syystä onnistu.</a:t>
            </a:r>
          </a:p>
          <a:p>
            <a:pPr>
              <a:lnSpc>
                <a:spcPct val="150000"/>
              </a:lnSpc>
            </a:pPr>
            <a:endParaRPr lang="fi-FI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Kuva 4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67E6B245-9476-4626-B261-5E7B2CFF7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173" y="5816600"/>
            <a:ext cx="192024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9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049EF4-04CB-4269-AFBD-79AEFCB33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5E94"/>
                </a:solidFill>
                <a:latin typeface="Overlock Black" panose="02000503030000020004" pitchFamily="2" charset="0"/>
                <a:ea typeface="Source Sans Pro SemiBold" panose="020B0603030403020204" pitchFamily="34" charset="0"/>
              </a:rPr>
              <a:t>Avustuksen hakeminen</a:t>
            </a:r>
            <a:endParaRPr lang="fi-FI" dirty="0">
              <a:solidFill>
                <a:srgbClr val="005E94"/>
              </a:solidFill>
              <a:latin typeface="Overlock Black" panose="02000503030000020004" pitchFamily="2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3A5A1A-C5B5-456A-B2C3-97911BB79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Hakemus tulee lähettää sähköisestä järjestelmästä 30.9. klo 23.59 mennessä – mutta älä jätä viime hetkeen!</a:t>
            </a:r>
          </a:p>
          <a:p>
            <a:pPr>
              <a:lnSpc>
                <a:spcPct val="150000"/>
              </a:lnSpc>
            </a:pP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Mahdollinen paperihakemus / sähköisen hakemuksen allekirjoitussivu tulee lähettää postitse viim. 30.9. (huom. Pyydä postileima!)</a:t>
            </a:r>
          </a:p>
          <a:p>
            <a:pPr>
              <a:lnSpc>
                <a:spcPct val="150000"/>
              </a:lnSpc>
            </a:pPr>
            <a:r>
              <a:rPr lang="fi-FI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Myöhästyneitä hakemuksia ei huomioida! </a:t>
            </a: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Hakemusta voi kuitenkin täydentää liitteillä 15.10. saakka. Ilmoita hakemuksessa, mikäli aiot täydentää liitteitä.</a:t>
            </a:r>
          </a:p>
          <a:p>
            <a:pPr marL="0" indent="0">
              <a:lnSpc>
                <a:spcPct val="150000"/>
              </a:lnSpc>
              <a:buNone/>
            </a:pPr>
            <a:endParaRPr lang="fi-FI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Kuva 4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67E6B245-9476-4626-B261-5E7B2CFF7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173" y="5816600"/>
            <a:ext cx="192024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00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67E6B245-9476-4626-B261-5E7B2CFF7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173" y="5816600"/>
            <a:ext cx="1920240" cy="9906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6049EF4-04CB-4269-AFBD-79AEFCB33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5E94"/>
                </a:solidFill>
                <a:latin typeface="Overlock Black" panose="02000503030000020004" pitchFamily="2" charset="0"/>
                <a:ea typeface="Source Sans Pro SemiBold" panose="020B0603030403020204" pitchFamily="34" charset="0"/>
              </a:rPr>
              <a:t>Avustuksen hakeminen, liitteet</a:t>
            </a:r>
            <a:endParaRPr lang="fi-FI" dirty="0">
              <a:solidFill>
                <a:srgbClr val="005E94"/>
              </a:solidFill>
              <a:latin typeface="Overlock Black" panose="02000503030000020004" pitchFamily="2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3A5A1A-C5B5-456A-B2C3-97911BB79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Pakolliset liitteet on lueteltu hakuohjeessa.</a:t>
            </a:r>
          </a:p>
          <a:p>
            <a:pPr>
              <a:lnSpc>
                <a:spcPct val="150000"/>
              </a:lnSpc>
            </a:pPr>
            <a:r>
              <a:rPr lang="fi-FI" dirty="0">
                <a:solidFill>
                  <a:srgbClr val="FF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Täydennyksiä ei nykyisin enää pyydetä. </a:t>
            </a: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Hakijan vastuulla on, että hakemukseen liitetään kaikki pakollisiksi merkityt liitteet haku- ja / tai täydennysajan aikana. </a:t>
            </a:r>
          </a:p>
          <a:p>
            <a:pPr>
              <a:lnSpc>
                <a:spcPct val="150000"/>
              </a:lnSpc>
            </a:pP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Täydennykset lisätään sähköisessä järjestelmässä, tai </a:t>
            </a:r>
            <a:r>
              <a:rPr lang="fi-FI" dirty="0">
                <a:solidFill>
                  <a:srgbClr val="FF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lähetetään seurantalot@kotiseutuliitto.fi.</a:t>
            </a:r>
          </a:p>
          <a:p>
            <a:pPr marL="0" indent="0">
              <a:lnSpc>
                <a:spcPct val="150000"/>
              </a:lnSpc>
              <a:buNone/>
            </a:pPr>
            <a:endParaRPr lang="fi-FI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414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049EF4-04CB-4269-AFBD-79AEFCB33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5E94"/>
                </a:solidFill>
                <a:latin typeface="Overlock Black" panose="02000503030000020004" pitchFamily="2" charset="0"/>
                <a:ea typeface="Source Sans Pro SemiBold" panose="020B0603030403020204" pitchFamily="34" charset="0"/>
              </a:rPr>
              <a:t>Avustuksen hakeminen</a:t>
            </a:r>
            <a:endParaRPr lang="fi-FI" dirty="0">
              <a:solidFill>
                <a:srgbClr val="005E94"/>
              </a:solidFill>
              <a:latin typeface="Overlock Black" panose="02000503030000020004" pitchFamily="2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3A5A1A-C5B5-456A-B2C3-97911BB79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Sähköisen hakemuksen allekirjoittaminen:</a:t>
            </a:r>
          </a:p>
          <a:p>
            <a:pPr lvl="1">
              <a:lnSpc>
                <a:spcPct val="150000"/>
              </a:lnSpc>
            </a:pP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Hakemus allekirjoitetaan (hyväksytään) sähköisesti, hakemusta ei tarvitse tulostaa eikä postittaa. Hakemuksen tekijä lisää hakemukseen tiedot yhdistyksen 1-2 virallisesta nimenkirjoittajasta. Kun hakemus on lähetetty, nimenkirjoittajat saavat sähköpostitse pyynnön käydä allekirjoittamassa (hyväksymässä) hakemus. Allekirjoitukset tulee saada hakuajan aikana.</a:t>
            </a:r>
          </a:p>
          <a:p>
            <a:pPr lvl="1">
              <a:lnSpc>
                <a:spcPct val="150000"/>
              </a:lnSpc>
            </a:pPr>
            <a:endParaRPr lang="fi-FI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Kuva 4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67E6B245-9476-4626-B261-5E7B2CFF7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173" y="5816600"/>
            <a:ext cx="192024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542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049EF4-04CB-4269-AFBD-79AEFCB33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5E94"/>
                </a:solidFill>
                <a:latin typeface="Overlock Black" panose="02000503030000020004" pitchFamily="2" charset="0"/>
                <a:ea typeface="Source Sans Pro SemiBold" panose="020B0603030403020204" pitchFamily="34" charset="0"/>
              </a:rPr>
              <a:t>Avustuksen hakeminen</a:t>
            </a:r>
            <a:endParaRPr lang="fi-FI" dirty="0">
              <a:solidFill>
                <a:srgbClr val="005E94"/>
              </a:solidFill>
              <a:latin typeface="Overlock Black" panose="02000503030000020004" pitchFamily="2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3A5A1A-C5B5-456A-B2C3-97911BB79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Sähköisen hakemuksen allekirjoittaminen:</a:t>
            </a:r>
          </a:p>
          <a:p>
            <a:pPr lvl="1">
              <a:lnSpc>
                <a:spcPct val="150000"/>
              </a:lnSpc>
            </a:pP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Jos sähköinen allekirjoitus ei jostain syystä onnistu, tulosta hakemuksen tiivistelmäsivu ja lähetä se virallisten nimenkirjoittajien allekirjoittamana Suomen Kotiseutuliittoon 30.9. mennessä (postileima)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fi-FI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fi-FI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Kuva 4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67E6B245-9476-4626-B261-5E7B2CFF7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173" y="5816600"/>
            <a:ext cx="192024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217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049EF4-04CB-4269-AFBD-79AEFCB33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5E94"/>
                </a:solidFill>
                <a:latin typeface="Overlock Black" panose="02000503030000020004" pitchFamily="2" charset="0"/>
                <a:ea typeface="Source Sans Pro SemiBold" panose="020B0603030403020204" pitchFamily="34" charset="0"/>
              </a:rPr>
              <a:t>Avustuksen hakeminen</a:t>
            </a:r>
            <a:endParaRPr lang="fi-FI" dirty="0">
              <a:solidFill>
                <a:srgbClr val="005E94"/>
              </a:solidFill>
              <a:latin typeface="Overlock Black" panose="02000503030000020004" pitchFamily="2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3A5A1A-C5B5-456A-B2C3-97911BB79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2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Huomaa, että voit jättää vain yhden hakemuksen, eli jos haet avustusta useaan kohteeseen (esim. katon korjaamiseen ja lattian uusimiseen), molempiin kohteisiin haetaan avustus samalla kertaa &gt; laske yhteen haettu summa ja yhdistä myös muut tiedot hakemukseen, erottele tarkemmin liitteessä.</a:t>
            </a:r>
          </a:p>
        </p:txBody>
      </p:sp>
      <p:pic>
        <p:nvPicPr>
          <p:cNvPr id="5" name="Kuva 4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67E6B245-9476-4626-B261-5E7B2CFF7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173" y="5816600"/>
            <a:ext cx="192024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109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67E6B245-9476-4626-B261-5E7B2CFF7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173" y="5816600"/>
            <a:ext cx="1920240" cy="9906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6049EF4-04CB-4269-AFBD-79AEFCB33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5E94"/>
                </a:solidFill>
                <a:latin typeface="Overlock Black" panose="02000503030000020004" pitchFamily="2" charset="0"/>
                <a:ea typeface="Source Sans Pro SemiBold" panose="020B0603030403020204" pitchFamily="34" charset="0"/>
              </a:rPr>
              <a:t>Huomioitavaa jo hakuvaiheessa</a:t>
            </a:r>
            <a:endParaRPr lang="fi-FI" dirty="0">
              <a:solidFill>
                <a:srgbClr val="005E94"/>
              </a:solidFill>
              <a:latin typeface="Overlock Black" panose="02000503030000020004" pitchFamily="2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3A5A1A-C5B5-456A-B2C3-97911BB79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fi-FI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Tutustu avustuksen saajan velvollisuuksiin </a:t>
            </a:r>
            <a:br>
              <a:rPr lang="fi-FI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(ks. saajan ohje ja liiton verkkosivut)</a:t>
            </a:r>
          </a:p>
          <a:p>
            <a:pPr lvl="1">
              <a:lnSpc>
                <a:spcPct val="150000"/>
              </a:lnSpc>
            </a:pP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Avustus voidaan periä korkoineen takaisin, jos sitä ei käytetä sopimuksen mukaisesti, sitä on maksettu liikaa, tai jos talo tuhoutuu tai se myydään esim. yksityiselle tai kunnalle.</a:t>
            </a:r>
          </a:p>
          <a:p>
            <a:pPr lvl="1">
              <a:lnSpc>
                <a:spcPct val="150000"/>
              </a:lnSpc>
            </a:pP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Avustuksen takaisinperintäaika on 15 vuotta.</a:t>
            </a:r>
          </a:p>
          <a:p>
            <a:pPr lvl="1">
              <a:lnSpc>
                <a:spcPct val="150000"/>
              </a:lnSpc>
            </a:pP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Avustuksen saaja on sitoutunut vakuuttamaan seurantalon.</a:t>
            </a:r>
          </a:p>
          <a:p>
            <a:pPr lvl="1">
              <a:lnSpc>
                <a:spcPct val="150000"/>
              </a:lnSpc>
            </a:pP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Avustuksen saajan tulee ilmoittaa kaikista talon omistukseen ja avustuksen käyttöön liittyvistä muutoksista Kotiseutuliittoon.</a:t>
            </a:r>
          </a:p>
        </p:txBody>
      </p:sp>
    </p:spTree>
    <p:extLst>
      <p:ext uri="{BB962C8B-B14F-4D97-AF65-F5344CB8AC3E}">
        <p14:creationId xmlns:p14="http://schemas.microsoft.com/office/powerpoint/2010/main" val="2105656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A68EF4DA-C4E3-4661-8692-D4082757DE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2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049EF4-04CB-4269-AFBD-79AEFCB33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fi-FI" sz="3200" b="1" dirty="0">
                <a:latin typeface="Overlock Black" panose="02000503030000020004" pitchFamily="2" charset="0"/>
                <a:ea typeface="Source Sans Pro SemiBold" panose="020B0603030403020204" pitchFamily="34" charset="0"/>
              </a:rPr>
              <a:t>Lisätiedot</a:t>
            </a:r>
            <a:endParaRPr lang="fi-FI" sz="4000" b="1" dirty="0">
              <a:latin typeface="Overlock Black" panose="02000503030000020004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3A5A1A-C5B5-456A-B2C3-97911BB79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6043561" cy="3207258"/>
          </a:xfrm>
        </p:spPr>
        <p:txBody>
          <a:bodyPr anchor="t">
            <a:normAutofit/>
          </a:bodyPr>
          <a:lstStyle/>
          <a:p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Hakuohje ja hakeminen: </a:t>
            </a:r>
          </a:p>
          <a:p>
            <a:pPr marL="0" indent="0">
              <a:buNone/>
            </a:pP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hlinkClick r:id="rId3"/>
              </a:rPr>
              <a:t>https://kotiseutuliitto.fi/seurantalot/seurantalojen-korjausavustus/</a:t>
            </a: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endParaRPr lang="fi-FI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fi-FI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fi-FI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064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391</Words>
  <Application>Microsoft Office PowerPoint</Application>
  <PresentationFormat>Laajakuva</PresentationFormat>
  <Paragraphs>34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Lato</vt:lpstr>
      <vt:lpstr>Lato Black</vt:lpstr>
      <vt:lpstr>Overlock Black</vt:lpstr>
      <vt:lpstr>Source Sans Pro</vt:lpstr>
      <vt:lpstr>Source Sans Pro SemiBold</vt:lpstr>
      <vt:lpstr>Office-teema</vt:lpstr>
      <vt:lpstr>Seurantalojen korjausavustus Avustuksen hakeminen</vt:lpstr>
      <vt:lpstr>Avustuksen hakeminen</vt:lpstr>
      <vt:lpstr>Avustuksen hakeminen</vt:lpstr>
      <vt:lpstr>Avustuksen hakeminen, liitteet</vt:lpstr>
      <vt:lpstr>Avustuksen hakeminen</vt:lpstr>
      <vt:lpstr>Avustuksen hakeminen</vt:lpstr>
      <vt:lpstr>Avustuksen hakeminen</vt:lpstr>
      <vt:lpstr>Huomioitavaa jo hakuvaiheessa</vt:lpstr>
      <vt:lpstr>Lisätiedot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Aloitussivu v. 1 oma otsikkosi tähän</dc:title>
  <dc:creator>Sanna Käyhkö</dc:creator>
  <cp:lastModifiedBy>Lasse Majuri</cp:lastModifiedBy>
  <cp:revision>42</cp:revision>
  <dcterms:created xsi:type="dcterms:W3CDTF">2021-03-16T09:32:23Z</dcterms:created>
  <dcterms:modified xsi:type="dcterms:W3CDTF">2022-05-11T06:38:51Z</dcterms:modified>
</cp:coreProperties>
</file>